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537-8452-48B7-909B-52D23C3363D8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D93E-9E29-4C18-9D9A-E9CF19A67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01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537-8452-48B7-909B-52D23C3363D8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D93E-9E29-4C18-9D9A-E9CF19A67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65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537-8452-48B7-909B-52D23C3363D8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D93E-9E29-4C18-9D9A-E9CF19A67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24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537-8452-48B7-909B-52D23C3363D8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D93E-9E29-4C18-9D9A-E9CF19A67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26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537-8452-48B7-909B-52D23C3363D8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D93E-9E29-4C18-9D9A-E9CF19A67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9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537-8452-48B7-909B-52D23C3363D8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D93E-9E29-4C18-9D9A-E9CF19A67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82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537-8452-48B7-909B-52D23C3363D8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D93E-9E29-4C18-9D9A-E9CF19A67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62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537-8452-48B7-909B-52D23C3363D8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D93E-9E29-4C18-9D9A-E9CF19A67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01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537-8452-48B7-909B-52D23C3363D8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D93E-9E29-4C18-9D9A-E9CF19A67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94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537-8452-48B7-909B-52D23C3363D8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D93E-9E29-4C18-9D9A-E9CF19A67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43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537-8452-48B7-909B-52D23C3363D8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D93E-9E29-4C18-9D9A-E9CF19A67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30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B537-8452-48B7-909B-52D23C3363D8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D93E-9E29-4C18-9D9A-E9CF19A67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25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5" t="62353" r="36508" b="10557"/>
          <a:stretch/>
        </p:blipFill>
        <p:spPr>
          <a:xfrm>
            <a:off x="544049" y="324025"/>
            <a:ext cx="11560628" cy="2454910"/>
          </a:xfrm>
          <a:prstGeom prst="rect">
            <a:avLst/>
          </a:prstGeom>
        </p:spPr>
      </p:pic>
      <p:pic>
        <p:nvPicPr>
          <p:cNvPr id="5" name="Picture 2" descr="みらいの教室 6.1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44" y="533902"/>
            <a:ext cx="6554947" cy="2100527"/>
          </a:xfrm>
          <a:prstGeom prst="rect">
            <a:avLst/>
          </a:prstGeom>
          <a:noFill/>
        </p:spPr>
      </p:pic>
      <p:pic>
        <p:nvPicPr>
          <p:cNvPr id="9" name="Picture 4" descr="カラフルバルーンラインのイラスト | 無料イラスト素材｜素材ラボ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t="19820" r="75194" b="17889"/>
          <a:stretch/>
        </p:blipFill>
        <p:spPr bwMode="auto">
          <a:xfrm>
            <a:off x="9070689" y="523559"/>
            <a:ext cx="1259365" cy="1931352"/>
          </a:xfrm>
          <a:prstGeom prst="rect">
            <a:avLst/>
          </a:prstGeom>
          <a:noFill/>
          <a:extLst/>
        </p:spPr>
      </p:pic>
      <p:pic>
        <p:nvPicPr>
          <p:cNvPr id="10" name="Picture 10" descr="カラフルバルーンラインのイラスト | 無料イラスト素材｜素材ラボ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6" t="19820" r="58657" b="9394"/>
          <a:stretch/>
        </p:blipFill>
        <p:spPr bwMode="auto">
          <a:xfrm>
            <a:off x="1047590" y="222036"/>
            <a:ext cx="1205252" cy="2166621"/>
          </a:xfrm>
          <a:prstGeom prst="rect">
            <a:avLst/>
          </a:prstGeom>
          <a:noFill/>
          <a:extLst/>
        </p:spPr>
      </p:pic>
      <p:pic>
        <p:nvPicPr>
          <p:cNvPr id="11" name="Picture 8" descr="カラフルバルーンラインのイラスト | 無料イラスト素材｜素材ラボ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22913" r="39988" b="14796"/>
          <a:stretch/>
        </p:blipFill>
        <p:spPr bwMode="auto">
          <a:xfrm>
            <a:off x="1883153" y="1586493"/>
            <a:ext cx="1249896" cy="1487919"/>
          </a:xfrm>
          <a:prstGeom prst="rect">
            <a:avLst/>
          </a:prstGeom>
          <a:noFill/>
          <a:extLst/>
        </p:spPr>
      </p:pic>
      <p:pic>
        <p:nvPicPr>
          <p:cNvPr id="12" name="図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40" y="1555255"/>
            <a:ext cx="1141799" cy="152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609" b="60645" l="77203" r="91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69" t="47896" r="9188" b="39533"/>
          <a:stretch/>
        </p:blipFill>
        <p:spPr>
          <a:xfrm flipH="1">
            <a:off x="-64952" y="3777189"/>
            <a:ext cx="4313399" cy="332607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924272" y="4332228"/>
            <a:ext cx="725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solidFill>
                  <a:srgbClr val="FF0000"/>
                </a:solidFill>
                <a:latin typeface="ＤＦＰ極太丸ゴシック体" panose="020F0A00010101010101" pitchFamily="50" charset="-128"/>
                <a:ea typeface="ＤＦＰ極太丸ゴシック体" panose="020F0A00010101010101" pitchFamily="50" charset="-128"/>
              </a:rPr>
              <a:t>7</a:t>
            </a:r>
            <a:endParaRPr kumimoji="1" lang="ja-JP" altLang="en-US" sz="6600" dirty="0">
              <a:solidFill>
                <a:srgbClr val="FF0000"/>
              </a:solidFill>
              <a:latin typeface="ＤＦＰ極太丸ゴシック体" panose="020F0A00010101010101" pitchFamily="50" charset="-128"/>
              <a:ea typeface="ＤＦＰ極太丸ゴシック体" panose="020F0A00010101010101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 rot="18539611">
            <a:off x="917182" y="5198838"/>
            <a:ext cx="1793360" cy="14533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86152" y="5232991"/>
            <a:ext cx="134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ＤＦＰ極太丸ゴシック体" panose="020F0A00010101010101" pitchFamily="50" charset="-128"/>
                <a:ea typeface="ＤＦＰ極太丸ゴシック体" panose="020F0A00010101010101" pitchFamily="50" charset="-128"/>
              </a:rPr>
              <a:t>19</a:t>
            </a:r>
            <a:endParaRPr kumimoji="1" lang="ja-JP" altLang="en-US" sz="5400" dirty="0">
              <a:solidFill>
                <a:srgbClr val="FF0000"/>
              </a:solidFill>
              <a:latin typeface="ＤＦＰ極太丸ゴシック体" panose="020F0A00010101010101" pitchFamily="50" charset="-128"/>
              <a:ea typeface="ＤＦＰ極太丸ゴシック体" panose="020F0A00010101010101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46795" y="5470927"/>
            <a:ext cx="118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ＤＦＰ極太丸ゴシック体" panose="020F0A00010101010101" pitchFamily="50" charset="-128"/>
                <a:ea typeface="ＤＦＰ極太丸ゴシック体" panose="020F0A00010101010101" pitchFamily="50" charset="-128"/>
              </a:rPr>
              <a:t>(</a:t>
            </a:r>
            <a:r>
              <a:rPr kumimoji="1" lang="ja-JP" altLang="en-US" sz="3600" dirty="0">
                <a:solidFill>
                  <a:srgbClr val="FF0000"/>
                </a:solidFill>
                <a:latin typeface="ＤＦＰ極太丸ゴシック体" panose="020F0A00010101010101" pitchFamily="50" charset="-128"/>
                <a:ea typeface="ＤＦＰ極太丸ゴシック体" panose="020F0A00010101010101" pitchFamily="50" charset="-128"/>
              </a:rPr>
              <a:t>日</a:t>
            </a:r>
            <a:r>
              <a:rPr kumimoji="1" lang="en-US" altLang="ja-JP" sz="3600" dirty="0">
                <a:solidFill>
                  <a:srgbClr val="FF0000"/>
                </a:solidFill>
                <a:latin typeface="ＤＦＰ極太丸ゴシック体" panose="020F0A00010101010101" pitchFamily="50" charset="-128"/>
                <a:ea typeface="ＤＦＰ極太丸ゴシック体" panose="020F0A00010101010101" pitchFamily="50" charset="-128"/>
              </a:rPr>
              <a:t>)</a:t>
            </a:r>
            <a:endParaRPr kumimoji="1" lang="ja-JP" altLang="en-US" sz="3600" dirty="0">
              <a:solidFill>
                <a:srgbClr val="FF0000"/>
              </a:solidFill>
              <a:latin typeface="ＤＦＰ極太丸ゴシック体" panose="020F0A00010101010101" pitchFamily="50" charset="-128"/>
              <a:ea typeface="ＤＦＰ極太丸ゴシック体" panose="020F0A00010101010101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81883" y="4900833"/>
            <a:ext cx="4313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>
                <a:solidFill>
                  <a:schemeClr val="tx2">
                    <a:lumMod val="75000"/>
                  </a:schemeClr>
                </a:solidFill>
              </a:rPr>
              <a:t>  9:30</a:t>
            </a:r>
            <a:r>
              <a:rPr kumimoji="1" lang="ja-JP" altLang="en-US" sz="2100" dirty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kumimoji="1" lang="en-US" altLang="ja-JP" sz="2100" dirty="0">
                <a:solidFill>
                  <a:schemeClr val="tx2">
                    <a:lumMod val="75000"/>
                  </a:schemeClr>
                </a:solidFill>
              </a:rPr>
              <a:t>13:30</a:t>
            </a:r>
            <a:r>
              <a:rPr kumimoji="1" lang="ja-JP" altLang="en-US" sz="2100" dirty="0">
                <a:solidFill>
                  <a:schemeClr val="tx2">
                    <a:lumMod val="75000"/>
                  </a:schemeClr>
                </a:solidFill>
              </a:rPr>
              <a:t>　受付開始</a:t>
            </a:r>
            <a:endParaRPr kumimoji="1" lang="en-US" altLang="ja-JP" sz="21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kumimoji="1" lang="en-US" altLang="ja-JP" sz="2100" dirty="0">
                <a:solidFill>
                  <a:schemeClr val="tx2">
                    <a:lumMod val="75000"/>
                  </a:schemeClr>
                </a:solidFill>
              </a:rPr>
              <a:t>10:00</a:t>
            </a:r>
            <a:r>
              <a:rPr kumimoji="1" lang="ja-JP" altLang="en-US" sz="2100" dirty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kumimoji="1" lang="en-US" altLang="ja-JP" sz="2100" dirty="0">
                <a:solidFill>
                  <a:schemeClr val="tx2">
                    <a:lumMod val="75000"/>
                  </a:schemeClr>
                </a:solidFill>
              </a:rPr>
              <a:t>14:00</a:t>
            </a:r>
            <a:r>
              <a:rPr kumimoji="1" lang="ja-JP" altLang="en-US" sz="2100" dirty="0">
                <a:solidFill>
                  <a:schemeClr val="tx2">
                    <a:lumMod val="75000"/>
                  </a:schemeClr>
                </a:solidFill>
              </a:rPr>
              <a:t>　イベントスタート</a:t>
            </a:r>
            <a:endParaRPr kumimoji="1" lang="en-US" altLang="ja-JP" sz="21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kumimoji="1" lang="en-US" altLang="ja-JP" sz="2100" dirty="0">
                <a:solidFill>
                  <a:schemeClr val="tx2">
                    <a:lumMod val="75000"/>
                  </a:schemeClr>
                </a:solidFill>
              </a:rPr>
              <a:t>10:35</a:t>
            </a:r>
            <a:r>
              <a:rPr kumimoji="1" lang="ja-JP" altLang="en-US" sz="2100" dirty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kumimoji="1" lang="en-US" altLang="ja-JP" sz="2100" dirty="0">
                <a:solidFill>
                  <a:schemeClr val="tx2">
                    <a:lumMod val="75000"/>
                  </a:schemeClr>
                </a:solidFill>
              </a:rPr>
              <a:t>14:35</a:t>
            </a:r>
            <a:r>
              <a:rPr kumimoji="1" lang="ja-JP" altLang="en-US" sz="2100" dirty="0">
                <a:solidFill>
                  <a:schemeClr val="tx2">
                    <a:lumMod val="75000"/>
                  </a:schemeClr>
                </a:solidFill>
              </a:rPr>
              <a:t>　校舎見学</a:t>
            </a:r>
            <a:endParaRPr kumimoji="1" lang="en-US" altLang="ja-JP" sz="21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kumimoji="1" lang="en-US" altLang="ja-JP" sz="2100" dirty="0">
                <a:solidFill>
                  <a:schemeClr val="tx2">
                    <a:lumMod val="75000"/>
                  </a:schemeClr>
                </a:solidFill>
              </a:rPr>
              <a:t>10:50</a:t>
            </a:r>
            <a:r>
              <a:rPr kumimoji="1" lang="ja-JP" altLang="en-US" sz="2100" dirty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kumimoji="1" lang="en-US" altLang="ja-JP" sz="2100" dirty="0">
                <a:solidFill>
                  <a:schemeClr val="tx2">
                    <a:lumMod val="75000"/>
                  </a:schemeClr>
                </a:solidFill>
              </a:rPr>
              <a:t>14:50</a:t>
            </a:r>
            <a:r>
              <a:rPr kumimoji="1" lang="ja-JP" altLang="en-US" sz="2100" dirty="0">
                <a:solidFill>
                  <a:schemeClr val="tx2">
                    <a:lumMod val="75000"/>
                  </a:schemeClr>
                </a:solidFill>
              </a:rPr>
              <a:t>　個別相談</a:t>
            </a:r>
            <a:endParaRPr kumimoji="1" lang="en-US" altLang="ja-JP" sz="2100" dirty="0">
              <a:solidFill>
                <a:schemeClr val="tx2">
                  <a:lumMod val="75000"/>
                </a:schemeClr>
              </a:solidFill>
            </a:endParaRPr>
          </a:p>
          <a:p>
            <a:endParaRPr kumimoji="1" lang="ja-JP" altLang="en-US" sz="21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0" name="直線コネクタ 19"/>
          <p:cNvCxnSpPr>
            <a:cxnSpLocks/>
          </p:cNvCxnSpPr>
          <p:nvPr/>
        </p:nvCxnSpPr>
        <p:spPr>
          <a:xfrm>
            <a:off x="5357810" y="4973734"/>
            <a:ext cx="0" cy="1246896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899208" y="2784059"/>
            <a:ext cx="7996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solidFill>
                  <a:srgbClr val="002060"/>
                </a:solidFill>
                <a:latin typeface="ＤＦＧ麗雅宋" panose="02020900010101010101" pitchFamily="18" charset="-128"/>
                <a:ea typeface="ＤＦＧ麗雅宋" panose="02020900010101010101" pitchFamily="18" charset="-128"/>
              </a:rPr>
              <a:t>謎解き脱出ゲーム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65832" y="4091116"/>
            <a:ext cx="4220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tx2">
                    <a:lumMod val="75000"/>
                  </a:schemeClr>
                </a:solidFill>
                <a:latin typeface="ＤＦＰ極太丸ゴシック体" panose="020F0A00010101010101" pitchFamily="50" charset="-128"/>
                <a:ea typeface="ＤＦＰ極太丸ゴシック体" panose="020F0A00010101010101" pitchFamily="50" charset="-128"/>
              </a:rPr>
              <a:t>10:00</a:t>
            </a:r>
            <a:r>
              <a:rPr kumimoji="1" lang="ja-JP" altLang="en-US" sz="3600" dirty="0">
                <a:solidFill>
                  <a:schemeClr val="tx2">
                    <a:lumMod val="75000"/>
                  </a:schemeClr>
                </a:solidFill>
                <a:latin typeface="ＤＦＰ極太丸ゴシック体" panose="020F0A00010101010101" pitchFamily="50" charset="-128"/>
                <a:ea typeface="ＤＦＰ極太丸ゴシック体" panose="020F0A00010101010101" pitchFamily="50" charset="-128"/>
              </a:rPr>
              <a:t>＆</a:t>
            </a:r>
            <a:r>
              <a:rPr kumimoji="1" lang="en-US" altLang="ja-JP" sz="3600" dirty="0">
                <a:solidFill>
                  <a:schemeClr val="tx2">
                    <a:lumMod val="75000"/>
                  </a:schemeClr>
                </a:solidFill>
                <a:latin typeface="ＤＦＰ極太丸ゴシック体" panose="020F0A00010101010101" pitchFamily="50" charset="-128"/>
                <a:ea typeface="ＤＦＰ極太丸ゴシック体" panose="020F0A00010101010101" pitchFamily="50" charset="-128"/>
              </a:rPr>
              <a:t>14:00</a:t>
            </a:r>
            <a:endParaRPr kumimoji="1" lang="ja-JP" altLang="en-US" sz="3600" dirty="0">
              <a:solidFill>
                <a:schemeClr val="tx2">
                  <a:lumMod val="75000"/>
                </a:schemeClr>
              </a:solidFill>
              <a:latin typeface="ＤＦＰ極太丸ゴシック体" panose="020F0A00010101010101" pitchFamily="50" charset="-128"/>
              <a:ea typeface="ＤＦＰ極太丸ゴシック体" panose="020F0A00010101010101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2708" y="2979824"/>
            <a:ext cx="850868" cy="898352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18424" y="3105834"/>
            <a:ext cx="2408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事前予約必須</a:t>
            </a:r>
            <a:r>
              <a:rPr lang="ja-JP" altLang="en-US" b="1" dirty="0"/>
              <a:t>！！</a:t>
            </a:r>
            <a:endParaRPr lang="en-US" altLang="ja-JP" b="1" dirty="0"/>
          </a:p>
          <a:p>
            <a:r>
              <a:rPr kumimoji="1" lang="ja-JP" altLang="en-US" b="1" dirty="0"/>
              <a:t>予約はこちらから</a:t>
            </a:r>
            <a:r>
              <a:rPr kumimoji="1" lang="ja-JP" altLang="en-US" sz="2400" b="1" dirty="0"/>
              <a:t>→</a:t>
            </a:r>
            <a:endParaRPr kumimoji="1" lang="en-US" altLang="ja-JP" sz="2400" b="1" dirty="0"/>
          </a:p>
        </p:txBody>
      </p:sp>
      <p:pic>
        <p:nvPicPr>
          <p:cNvPr id="25" name="図 24" descr="\\LS210D29D\share\写真\2019年度画像\みらいの教室\7月6日七夕\IMG_0367.JPG">
            <a:extLst>
              <a:ext uri="{FF2B5EF4-FFF2-40B4-BE49-F238E27FC236}">
                <a16:creationId xmlns:a16="http://schemas.microsoft.com/office/drawing/2014/main" id="{90B3A05A-D577-47FA-B116-C7A35EED79C0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78" y="4508477"/>
            <a:ext cx="2911535" cy="207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B7B3631-955F-4242-87A9-508BDCE229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45" y="2923346"/>
            <a:ext cx="1061042" cy="106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8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45</Words>
  <Application>Microsoft Office PowerPoint</Application>
  <PresentationFormat>ワイド画面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ＤＦＧ麗雅宋</vt:lpstr>
      <vt:lpstr>ＤＦＰ極太丸ゴシック体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滝島　波</dc:creator>
  <cp:lastModifiedBy>木村　太一</cp:lastModifiedBy>
  <cp:revision>26</cp:revision>
  <cp:lastPrinted>2020-07-07T08:44:25Z</cp:lastPrinted>
  <dcterms:created xsi:type="dcterms:W3CDTF">2020-07-07T02:30:11Z</dcterms:created>
  <dcterms:modified xsi:type="dcterms:W3CDTF">2020-07-10T06:53:41Z</dcterms:modified>
</cp:coreProperties>
</file>